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3" r:id="rId5"/>
    <p:sldId id="262" r:id="rId6"/>
    <p:sldId id="261" r:id="rId7"/>
    <p:sldId id="259" r:id="rId8"/>
    <p:sldId id="260" r:id="rId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595"/>
  </p:normalViewPr>
  <p:slideViewPr>
    <p:cSldViewPr snapToGrid="0" snapToObjects="1">
      <p:cViewPr varScale="1">
        <p:scale>
          <a:sx n="96" d="100"/>
          <a:sy n="96" d="100"/>
        </p:scale>
        <p:origin x="18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663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5920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36492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5148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0903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17730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0227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5519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4536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67838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1196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2A42B-97B8-7247-9C66-C2853EA320E7}" type="datetimeFigureOut">
              <a:rPr kumimoji="1" lang="ko-KR" altLang="en-US" smtClean="0"/>
              <a:t>2016. 6. 14.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1449C-F773-3046-B699-B0AED844C22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9759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smtClean="0"/>
              <a:t>Order Inversion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550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074" y="3031153"/>
            <a:ext cx="2478476" cy="166011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008" y="3156358"/>
            <a:ext cx="2547454" cy="180106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3866" y="5649695"/>
            <a:ext cx="3472153" cy="36650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974" y="2220366"/>
            <a:ext cx="848885" cy="36380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2220366"/>
            <a:ext cx="1405530" cy="468510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>
            <a:off x="3008243" y="1961321"/>
            <a:ext cx="3101009" cy="76731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아래쪽 화살표[D] 10"/>
          <p:cNvSpPr/>
          <p:nvPr/>
        </p:nvSpPr>
        <p:spPr>
          <a:xfrm>
            <a:off x="4087939" y="5021400"/>
            <a:ext cx="749149" cy="55659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188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11" y="2842591"/>
            <a:ext cx="2729001" cy="18486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309" y="2842591"/>
            <a:ext cx="3621985" cy="201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example</a:t>
            </a:r>
            <a:endParaRPr kumimoji="1"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284" y="2062644"/>
            <a:ext cx="5013464" cy="134900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0428" y="3411648"/>
            <a:ext cx="4105275" cy="332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476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구현</a:t>
            </a:r>
            <a:endParaRPr kumimoji="1"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578" y="2179430"/>
            <a:ext cx="6606964" cy="3134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3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Custom </a:t>
            </a:r>
            <a:r>
              <a:rPr kumimoji="1" lang="en-US" altLang="ko-KR" dirty="0" err="1" smtClean="0"/>
              <a:t>partitioner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Natural key</a:t>
            </a:r>
            <a:r>
              <a:rPr kumimoji="1" lang="ko-KR" altLang="en-US" dirty="0" smtClean="0"/>
              <a:t>에 해당하는 모든 값은 같은 </a:t>
            </a:r>
            <a:r>
              <a:rPr kumimoji="1" lang="en-US" altLang="ko-KR" dirty="0" smtClean="0"/>
              <a:t>reducer</a:t>
            </a:r>
            <a:r>
              <a:rPr kumimoji="1" lang="ko-KR" altLang="en-US" dirty="0" smtClean="0"/>
              <a:t>로 전송되어야 함</a:t>
            </a:r>
            <a:r>
              <a:rPr kumimoji="1" lang="en-US" altLang="ko-KR" dirty="0" smtClean="0"/>
              <a:t>.</a:t>
            </a:r>
          </a:p>
          <a:p>
            <a:r>
              <a:rPr kumimoji="1" lang="en-US" altLang="ko-KR" dirty="0"/>
              <a:t> {(man, tall), (man, strong), (man, moon), ...}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4507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mapper</a:t>
            </a:r>
            <a:endParaRPr kumimoji="1"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300343"/>
            <a:ext cx="3415668" cy="55603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6888" y="2289545"/>
            <a:ext cx="1364974" cy="313367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2139" y="2276292"/>
            <a:ext cx="1391201" cy="3144495"/>
          </a:xfrm>
          <a:prstGeom prst="rect">
            <a:avLst/>
          </a:prstGeom>
        </p:spPr>
      </p:pic>
      <p:sp>
        <p:nvSpPr>
          <p:cNvPr id="6" name="오른쪽 화살표[R] 5"/>
          <p:cNvSpPr/>
          <p:nvPr/>
        </p:nvSpPr>
        <p:spPr>
          <a:xfrm>
            <a:off x="3922643" y="3101559"/>
            <a:ext cx="1298713" cy="9536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6692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reducer</a:t>
            </a:r>
            <a:endParaRPr kumimoji="1"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817" y="2273576"/>
            <a:ext cx="4994130" cy="227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6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164</TotalTime>
  <Words>37</Words>
  <Application>Microsoft Macintosh PowerPoint</Application>
  <PresentationFormat>화면 슬라이드 쇼(4:3)</PresentationFormat>
  <Paragraphs>8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Arial</vt:lpstr>
      <vt:lpstr>Calibri</vt:lpstr>
      <vt:lpstr>Calibri Light</vt:lpstr>
      <vt:lpstr>Office 테마</vt:lpstr>
      <vt:lpstr>Order Inversion</vt:lpstr>
      <vt:lpstr>PowerPoint 프레젠테이션</vt:lpstr>
      <vt:lpstr>PowerPoint 프레젠테이션</vt:lpstr>
      <vt:lpstr>example</vt:lpstr>
      <vt:lpstr>구현</vt:lpstr>
      <vt:lpstr>Custom partitioner</vt:lpstr>
      <vt:lpstr>mapper</vt:lpstr>
      <vt:lpstr>reducer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사용자</dc:creator>
  <cp:lastModifiedBy>Microsoft Office 사용자</cp:lastModifiedBy>
  <cp:revision>6</cp:revision>
  <dcterms:created xsi:type="dcterms:W3CDTF">2016-06-14T08:47:47Z</dcterms:created>
  <dcterms:modified xsi:type="dcterms:W3CDTF">2016-06-14T11:32:33Z</dcterms:modified>
</cp:coreProperties>
</file>

<file path=docProps/thumbnail.jpeg>
</file>